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58" r:id="rId6"/>
    <p:sldId id="261" r:id="rId7"/>
    <p:sldId id="269" r:id="rId8"/>
    <p:sldId id="270" r:id="rId9"/>
    <p:sldId id="263" r:id="rId10"/>
    <p:sldId id="268" r:id="rId11"/>
    <p:sldId id="264" r:id="rId12"/>
    <p:sldId id="265" r:id="rId13"/>
    <p:sldId id="267" r:id="rId14"/>
    <p:sldId id="262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6" autoAdjust="0"/>
    <p:restoredTop sz="94660"/>
  </p:normalViewPr>
  <p:slideViewPr>
    <p:cSldViewPr>
      <p:cViewPr varScale="1">
        <p:scale>
          <a:sx n="82" d="100"/>
          <a:sy n="82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68F1E-94A6-4DAA-A84C-8BC216A6D1E5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C7220-B7D4-4ABF-B243-BAE53F20FB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86B0-1BFA-4714-ABFC-56C553ADEC07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696E-8D4E-4F18-BEA3-3617D55FCA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86B0-1BFA-4714-ABFC-56C553ADEC07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696E-8D4E-4F18-BEA3-3617D55FCA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86B0-1BFA-4714-ABFC-56C553ADEC07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696E-8D4E-4F18-BEA3-3617D55FCA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86B0-1BFA-4714-ABFC-56C553ADEC07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696E-8D4E-4F18-BEA3-3617D55FCA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86B0-1BFA-4714-ABFC-56C553ADEC07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696E-8D4E-4F18-BEA3-3617D55FCA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86B0-1BFA-4714-ABFC-56C553ADEC07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696E-8D4E-4F18-BEA3-3617D55FCA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86B0-1BFA-4714-ABFC-56C553ADEC07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696E-8D4E-4F18-BEA3-3617D55FCA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86B0-1BFA-4714-ABFC-56C553ADEC07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696E-8D4E-4F18-BEA3-3617D55FCA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86B0-1BFA-4714-ABFC-56C553ADEC07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696E-8D4E-4F18-BEA3-3617D55FCA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86B0-1BFA-4714-ABFC-56C553ADEC07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696E-8D4E-4F18-BEA3-3617D55FCA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86B0-1BFA-4714-ABFC-56C553ADEC07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696E-8D4E-4F18-BEA3-3617D55FCA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886B0-1BFA-4714-ABFC-56C553ADEC07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3696E-8D4E-4F18-BEA3-3617D55FCA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18596" y="836712"/>
            <a:ext cx="9739975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Cambria" pitchFamily="18" charset="0"/>
              </a:rPr>
              <a:t>    Краткосрочный творческий проект</a:t>
            </a:r>
            <a:endParaRPr lang="ru-RU" sz="4000" b="1" i="1" dirty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Cambria" pitchFamily="18" charset="0"/>
              </a:rPr>
              <a:t>« Золотая  осень»</a:t>
            </a:r>
          </a:p>
          <a:p>
            <a:pPr algn="ctr"/>
            <a:endParaRPr lang="ru-RU" sz="4000" b="1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endParaRPr lang="ru-RU" sz="32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8199" y="5661249"/>
            <a:ext cx="4365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00B050"/>
                </a:solidFill>
              </a:rPr>
              <a:t>МДОУ - детский сад №5  р.п. Земетчино</a:t>
            </a:r>
          </a:p>
          <a:p>
            <a:pPr algn="r"/>
            <a:r>
              <a:rPr lang="ru-RU" b="1" i="1" dirty="0" smtClean="0">
                <a:solidFill>
                  <a:srgbClr val="00B050"/>
                </a:solidFill>
              </a:rPr>
              <a:t>2015 г. 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" name="Рисунок 6" descr="5ccabaeb7efefad89d95093c1dd8f3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241927"/>
            <a:ext cx="4464495" cy="3217061"/>
          </a:xfrm>
          <a:prstGeom prst="roundRect">
            <a:avLst/>
          </a:prstGeom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ень 019.jpg"/>
          <p:cNvPicPr>
            <a:picLocks noChangeAspect="1"/>
          </p:cNvPicPr>
          <p:nvPr/>
        </p:nvPicPr>
        <p:blipFill>
          <a:blip r:embed="rId2" cstate="print"/>
          <a:srcRect b="6652"/>
          <a:stretch>
            <a:fillRect/>
          </a:stretch>
        </p:blipFill>
        <p:spPr>
          <a:xfrm>
            <a:off x="971600" y="620687"/>
            <a:ext cx="7344816" cy="5142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5877272"/>
            <a:ext cx="5187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Художественная композиция «Осень в горшочках»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Работа родителей  (средняя группа)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ень 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472" y="832104"/>
            <a:ext cx="6925056" cy="51937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6021288"/>
            <a:ext cx="5136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Художественная композиция «Осенние листочки»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(работа воспитателей старшей группы)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1" y="188640"/>
            <a:ext cx="7726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Выставка детских рисунков на тему: </a:t>
            </a: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«Золотая Осень»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pic>
        <p:nvPicPr>
          <p:cNvPr id="8" name="Рисунок 7" descr="осень 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415188">
            <a:off x="2716121" y="2423157"/>
            <a:ext cx="3547830" cy="2660873"/>
          </a:xfrm>
          <a:prstGeom prst="rect">
            <a:avLst/>
          </a:prstGeom>
        </p:spPr>
      </p:pic>
      <p:pic>
        <p:nvPicPr>
          <p:cNvPr id="7" name="Рисунок 6" descr="осень 023.jpg"/>
          <p:cNvPicPr>
            <a:picLocks noChangeAspect="1"/>
          </p:cNvPicPr>
          <p:nvPr/>
        </p:nvPicPr>
        <p:blipFill>
          <a:blip r:embed="rId4" cstate="print"/>
          <a:srcRect l="1684" t="1918" r="3357" b="7919"/>
          <a:stretch>
            <a:fillRect/>
          </a:stretch>
        </p:blipFill>
        <p:spPr>
          <a:xfrm rot="15754736">
            <a:off x="-360548" y="2168860"/>
            <a:ext cx="4752528" cy="3384376"/>
          </a:xfrm>
          <a:prstGeom prst="rect">
            <a:avLst/>
          </a:prstGeom>
        </p:spPr>
      </p:pic>
      <p:pic>
        <p:nvPicPr>
          <p:cNvPr id="6" name="Рисунок 5" descr="осень 0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437803">
            <a:off x="5329145" y="1234974"/>
            <a:ext cx="3360374" cy="2520280"/>
          </a:xfrm>
          <a:prstGeom prst="rect">
            <a:avLst/>
          </a:prstGeom>
        </p:spPr>
      </p:pic>
      <p:pic>
        <p:nvPicPr>
          <p:cNvPr id="5" name="Рисунок 4" descr="осень 0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4005064"/>
            <a:ext cx="3456384" cy="2592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1600" y="6453336"/>
            <a:ext cx="7513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Совместная домашняя работа родителей и детей второй младшей группы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ень 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3894576" cy="2920932"/>
          </a:xfrm>
          <a:prstGeom prst="rect">
            <a:avLst/>
          </a:prstGeom>
        </p:spPr>
      </p:pic>
      <p:pic>
        <p:nvPicPr>
          <p:cNvPr id="3" name="Рисунок 2" descr="осень 0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6149" y="404664"/>
            <a:ext cx="3840427" cy="2880320"/>
          </a:xfrm>
          <a:prstGeom prst="rect">
            <a:avLst/>
          </a:prstGeom>
        </p:spPr>
      </p:pic>
      <p:pic>
        <p:nvPicPr>
          <p:cNvPr id="4" name="Рисунок 3" descr="осень 0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429000"/>
            <a:ext cx="3966584" cy="2974938"/>
          </a:xfrm>
          <a:prstGeom prst="rect">
            <a:avLst/>
          </a:prstGeom>
        </p:spPr>
      </p:pic>
      <p:pic>
        <p:nvPicPr>
          <p:cNvPr id="5" name="Рисунок 4" descr="осень 0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30139" y="3429000"/>
            <a:ext cx="3936437" cy="2952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6488668"/>
            <a:ext cx="3331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Рисунки детей старшей группы.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ень 018.jpg"/>
          <p:cNvPicPr>
            <a:picLocks noChangeAspect="1"/>
          </p:cNvPicPr>
          <p:nvPr/>
        </p:nvPicPr>
        <p:blipFill>
          <a:blip r:embed="rId3" cstate="print"/>
          <a:srcRect l="1958" r="6040" b="8650"/>
          <a:stretch>
            <a:fillRect/>
          </a:stretch>
        </p:blipFill>
        <p:spPr>
          <a:xfrm>
            <a:off x="899592" y="1124744"/>
            <a:ext cx="3168352" cy="2359411"/>
          </a:xfrm>
          <a:prstGeom prst="rect">
            <a:avLst/>
          </a:prstGeom>
        </p:spPr>
      </p:pic>
      <p:pic>
        <p:nvPicPr>
          <p:cNvPr id="3" name="Рисунок 2" descr="осень 013.jpg"/>
          <p:cNvPicPr>
            <a:picLocks noChangeAspect="1"/>
          </p:cNvPicPr>
          <p:nvPr/>
        </p:nvPicPr>
        <p:blipFill>
          <a:blip r:embed="rId4" cstate="print"/>
          <a:srcRect l="6250" r="20313"/>
          <a:stretch>
            <a:fillRect/>
          </a:stretch>
        </p:blipFill>
        <p:spPr>
          <a:xfrm rot="16200000">
            <a:off x="4824028" y="1232756"/>
            <a:ext cx="3384376" cy="3456384"/>
          </a:xfrm>
          <a:prstGeom prst="rect">
            <a:avLst/>
          </a:prstGeom>
        </p:spPr>
      </p:pic>
      <p:pic>
        <p:nvPicPr>
          <p:cNvPr id="4" name="Рисунок 3" descr="осень 016.jpg"/>
          <p:cNvPicPr>
            <a:picLocks noChangeAspect="1"/>
          </p:cNvPicPr>
          <p:nvPr/>
        </p:nvPicPr>
        <p:blipFill>
          <a:blip r:embed="rId5" cstate="print"/>
          <a:srcRect l="21185" t="8070" r="19801"/>
          <a:stretch>
            <a:fillRect/>
          </a:stretch>
        </p:blipFill>
        <p:spPr>
          <a:xfrm>
            <a:off x="978674" y="3577028"/>
            <a:ext cx="2585213" cy="3020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179512" y="188640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Праздничный утренник « Золотая Осень»-итоговое мероприятие проекта</a:t>
            </a:r>
            <a:endParaRPr lang="ru-RU" sz="2800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5085184"/>
            <a:ext cx="5059446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Участники: дети второй младшей, средней и старшей групп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177062.jpg"/>
          <p:cNvPicPr>
            <a:picLocks noChangeAspect="1"/>
          </p:cNvPicPr>
          <p:nvPr/>
        </p:nvPicPr>
        <p:blipFill>
          <a:blip r:embed="rId3" cstate="print"/>
          <a:srcRect l="3572"/>
          <a:stretch>
            <a:fillRect/>
          </a:stretch>
        </p:blipFill>
        <p:spPr>
          <a:xfrm>
            <a:off x="4283968" y="764704"/>
            <a:ext cx="3887788" cy="2691229"/>
          </a:xfrm>
          <a:prstGeom prst="ellips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83568" y="1052736"/>
            <a:ext cx="386355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rgbClr val="C00000"/>
                </a:solidFill>
              </a:rPr>
              <a:t>Проект реализовали </a:t>
            </a:r>
          </a:p>
          <a:p>
            <a:r>
              <a:rPr lang="ru-RU" u="sng" dirty="0" smtClean="0">
                <a:solidFill>
                  <a:srgbClr val="C00000"/>
                </a:solidFill>
              </a:rPr>
              <a:t>воспитатели: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Сысоева Валентина Николаевна,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Шилина Татьяна Александровна,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Висько Наталия Ивановна,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Кошаевская Любовь Андреевна,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Панфёрова Людмила Владимировна.</a:t>
            </a:r>
          </a:p>
          <a:p>
            <a:r>
              <a:rPr lang="ru-RU" u="sng" dirty="0" smtClean="0">
                <a:solidFill>
                  <a:srgbClr val="C00000"/>
                </a:solidFill>
              </a:rPr>
              <a:t>Музыкальный руководитель: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Филякина Татьяна Михайловна.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149080"/>
            <a:ext cx="7673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Реализуя данный проект, мы ставили перед собой цель - сделать жизнь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наших воспитанников интересной и содержательной, наполнить её яркими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впечатлениями, интересными делами, радостью творчества.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930bdc193becc3de171e943c51bcb7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60648"/>
            <a:ext cx="4705691" cy="6192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1484784"/>
            <a:ext cx="2375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i_313.jpeg"/>
          <p:cNvPicPr>
            <a:picLocks noChangeAspect="1"/>
          </p:cNvPicPr>
          <p:nvPr/>
        </p:nvPicPr>
        <p:blipFill>
          <a:blip r:embed="rId4" cstate="print"/>
          <a:srcRect l="9756" t="6667" b="13334"/>
          <a:stretch>
            <a:fillRect/>
          </a:stretch>
        </p:blipFill>
        <p:spPr>
          <a:xfrm>
            <a:off x="467544" y="332656"/>
            <a:ext cx="2775308" cy="1800200"/>
          </a:xfrm>
          <a:prstGeom prst="ellipse">
            <a:avLst/>
          </a:prstGeom>
          <a:ln w="57150">
            <a:solidFill>
              <a:srgbClr val="FFC000"/>
            </a:solidFill>
          </a:ln>
        </p:spPr>
      </p:pic>
      <p:pic>
        <p:nvPicPr>
          <p:cNvPr id="7" name="Рисунок 6" descr="осень 037.jpg"/>
          <p:cNvPicPr>
            <a:picLocks noChangeAspect="1"/>
          </p:cNvPicPr>
          <p:nvPr/>
        </p:nvPicPr>
        <p:blipFill>
          <a:blip r:embed="rId5" cstate="print"/>
          <a:srcRect l="39922" t="13654" r="17067" b="29000"/>
          <a:stretch>
            <a:fillRect/>
          </a:stretch>
        </p:blipFill>
        <p:spPr>
          <a:xfrm>
            <a:off x="467544" y="1844824"/>
            <a:ext cx="1800200" cy="1800200"/>
          </a:xfrm>
          <a:prstGeom prst="ellipse">
            <a:avLst/>
          </a:prstGeom>
          <a:ln w="57150">
            <a:solidFill>
              <a:srgbClr val="FFFF00"/>
            </a:solidFill>
          </a:ln>
        </p:spPr>
      </p:pic>
      <p:pic>
        <p:nvPicPr>
          <p:cNvPr id="8" name="Рисунок 7" descr="Изображение 36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4149080"/>
            <a:ext cx="3395869" cy="2546902"/>
          </a:xfrm>
          <a:prstGeom prst="ellipse">
            <a:avLst/>
          </a:prstGeom>
          <a:ln w="57150">
            <a:solidFill>
              <a:srgbClr val="C00000"/>
            </a:solidFill>
          </a:ln>
        </p:spPr>
      </p:pic>
      <p:pic>
        <p:nvPicPr>
          <p:cNvPr id="6" name="Рисунок 5" descr="осень 036.jpg"/>
          <p:cNvPicPr>
            <a:picLocks noChangeAspect="1"/>
          </p:cNvPicPr>
          <p:nvPr/>
        </p:nvPicPr>
        <p:blipFill>
          <a:blip r:embed="rId7" cstate="print"/>
          <a:srcRect l="30150" t="19601" r="17591" b="18760"/>
          <a:stretch>
            <a:fillRect/>
          </a:stretch>
        </p:blipFill>
        <p:spPr>
          <a:xfrm rot="5400000">
            <a:off x="1924923" y="2547684"/>
            <a:ext cx="2197809" cy="1944216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788025" y="1484784"/>
            <a:ext cx="338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860032" y="1556792"/>
            <a:ext cx="3040704" cy="615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Осень - самое красивое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время года. Вряд ли, кто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с этим поспорит. 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В нашем детском саду, начиная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со второй недели сентября,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стартовал проект «Золотая  осень»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Во всех группах прошли темати-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ческие занятия, посвящённые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данному времени года.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Дети знакомились с приметами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осени, разучивали стихи и песни,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вели наблюдения за изменениями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в природе, мастерили поделки из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природного материала, участвовали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в играх и конкурсах. Итоговым ме-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роприятием проекта  стал осенний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праздник.</a:t>
            </a:r>
            <a:endParaRPr lang="ru-RU" sz="1600" dirty="0" smtClean="0">
              <a:solidFill>
                <a:srgbClr val="0070C0"/>
              </a:solidFill>
            </a:endParaRPr>
          </a:p>
          <a:p>
            <a:r>
              <a:rPr lang="ru-RU" sz="1600" dirty="0" smtClean="0"/>
              <a:t> </a:t>
            </a:r>
          </a:p>
          <a:p>
            <a:endParaRPr lang="ru-RU" sz="1600" dirty="0" smtClean="0"/>
          </a:p>
          <a:p>
            <a:r>
              <a:rPr lang="ru-RU" sz="1600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tskoe_foto_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88640"/>
            <a:ext cx="6171420" cy="411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4797152"/>
            <a:ext cx="80663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solidFill>
                  <a:srgbClr val="7030A0"/>
                </a:solidFill>
              </a:rPr>
              <a:t>Цели проекта</a:t>
            </a:r>
            <a:r>
              <a:rPr lang="ru-RU" dirty="0" smtClean="0">
                <a:solidFill>
                  <a:srgbClr val="7030A0"/>
                </a:solidFill>
              </a:rPr>
              <a:t>: расширять представления детей об осени, как о времени года;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формировать умение наблюдать за природными явлениями и объектами;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учить видеть красоту и неповторимость  природы родного края и окружающего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мира в целом.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Развивать эстетическое восприятие, формировать устойчивый интерес к изо-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деятельности, аппликации, лепке.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c pfcnfd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16617">
            <a:off x="1403648" y="1052736"/>
            <a:ext cx="6395069" cy="424847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19872" y="2060848"/>
            <a:ext cx="2528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Листья жёлтые летят,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Ветер их уносит.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У деревьев листопад,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Потому что …осень.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789040"/>
            <a:ext cx="46108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 организации выставки рисунков </a:t>
            </a:r>
            <a:endParaRPr lang="ru-RU" dirty="0" smtClean="0"/>
          </a:p>
          <a:p>
            <a:r>
              <a:rPr lang="ru-RU" dirty="0" smtClean="0"/>
              <a:t>и поделок с детьми были проведены</a:t>
            </a:r>
          </a:p>
          <a:p>
            <a:r>
              <a:rPr lang="ru-RU" dirty="0" smtClean="0"/>
              <a:t>комплексно-тематические занятия</a:t>
            </a:r>
            <a:r>
              <a:rPr lang="ru-RU" dirty="0" smtClean="0"/>
              <a:t>, беседы,</a:t>
            </a:r>
            <a:endParaRPr lang="ru-RU" dirty="0" smtClean="0"/>
          </a:p>
          <a:p>
            <a:r>
              <a:rPr lang="ru-RU" dirty="0" smtClean="0"/>
              <a:t>целевые прогулки, которые явились </a:t>
            </a:r>
            <a:r>
              <a:rPr lang="ru-RU" dirty="0" smtClean="0"/>
              <a:t>эффек-</a:t>
            </a:r>
            <a:endParaRPr lang="ru-RU" dirty="0" smtClean="0"/>
          </a:p>
          <a:p>
            <a:r>
              <a:rPr lang="ru-RU" dirty="0" smtClean="0"/>
              <a:t>тивным средством приобщения детей к при-</a:t>
            </a:r>
          </a:p>
          <a:p>
            <a:r>
              <a:rPr lang="ru-RU" dirty="0" smtClean="0"/>
              <a:t>роде.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осень 041.jpg"/>
          <p:cNvPicPr>
            <a:picLocks noChangeAspect="1"/>
          </p:cNvPicPr>
          <p:nvPr/>
        </p:nvPicPr>
        <p:blipFill>
          <a:blip r:embed="rId3" cstate="print"/>
          <a:srcRect l="3329"/>
          <a:stretch>
            <a:fillRect/>
          </a:stretch>
        </p:blipFill>
        <p:spPr>
          <a:xfrm>
            <a:off x="395536" y="260648"/>
            <a:ext cx="4182608" cy="3244968"/>
          </a:xfrm>
          <a:prstGeom prst="rect">
            <a:avLst/>
          </a:prstGeom>
        </p:spPr>
      </p:pic>
      <p:pic>
        <p:nvPicPr>
          <p:cNvPr id="6" name="Рисунок 5" descr="осень 044.jpg"/>
          <p:cNvPicPr>
            <a:picLocks noChangeAspect="1"/>
          </p:cNvPicPr>
          <p:nvPr/>
        </p:nvPicPr>
        <p:blipFill>
          <a:blip r:embed="rId4" cstate="print"/>
          <a:srcRect l="1742"/>
          <a:stretch>
            <a:fillRect/>
          </a:stretch>
        </p:blipFill>
        <p:spPr>
          <a:xfrm>
            <a:off x="4860032" y="3429000"/>
            <a:ext cx="4062595" cy="3100952"/>
          </a:xfrm>
          <a:prstGeom prst="rect">
            <a:avLst/>
          </a:prstGeom>
        </p:spPr>
      </p:pic>
      <p:pic>
        <p:nvPicPr>
          <p:cNvPr id="7" name="Рисунок 6" descr="осень 043.jpg"/>
          <p:cNvPicPr>
            <a:picLocks noChangeAspect="1"/>
          </p:cNvPicPr>
          <p:nvPr/>
        </p:nvPicPr>
        <p:blipFill>
          <a:blip r:embed="rId5" cstate="print"/>
          <a:srcRect l="5479" r="1373"/>
          <a:stretch>
            <a:fillRect/>
          </a:stretch>
        </p:blipFill>
        <p:spPr>
          <a:xfrm>
            <a:off x="5076056" y="188640"/>
            <a:ext cx="3672408" cy="2956936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188640"/>
            <a:ext cx="2520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Вторая младшая группа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6093296"/>
            <a:ext cx="1726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Старшая группа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сень 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4032448" cy="3024336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5" name="Рисунок 4" descr="осень 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404664"/>
            <a:ext cx="4461960" cy="594928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7" name="Загнутый угол 6"/>
          <p:cNvSpPr/>
          <p:nvPr/>
        </p:nvSpPr>
        <p:spPr>
          <a:xfrm>
            <a:off x="827584" y="3645024"/>
            <a:ext cx="3240360" cy="273630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Коллективная аппликация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из сухих листьев и цветов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«Портрет Осени»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rgbClr val="00B050"/>
                </a:solidFill>
              </a:rPr>
              <a:t>Работу выполнили дети старшей группы.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ень 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692696"/>
            <a:ext cx="6925056" cy="51937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123728" y="6021288"/>
            <a:ext cx="4233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Коллективная  аппликация «Ёжик»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(Старшая группа)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ень 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3606543" cy="2704907"/>
          </a:xfrm>
          <a:prstGeom prst="rect">
            <a:avLst/>
          </a:prstGeom>
        </p:spPr>
      </p:pic>
      <p:pic>
        <p:nvPicPr>
          <p:cNvPr id="3" name="Рисунок 2" descr="осень 046.jpg"/>
          <p:cNvPicPr>
            <a:picLocks noChangeAspect="1"/>
          </p:cNvPicPr>
          <p:nvPr/>
        </p:nvPicPr>
        <p:blipFill>
          <a:blip r:embed="rId4" cstate="print"/>
          <a:srcRect l="15260" t="2553" r="9828" b="1968"/>
          <a:stretch>
            <a:fillRect/>
          </a:stretch>
        </p:blipFill>
        <p:spPr>
          <a:xfrm>
            <a:off x="323528" y="3212976"/>
            <a:ext cx="3569083" cy="3411760"/>
          </a:xfrm>
          <a:prstGeom prst="rect">
            <a:avLst/>
          </a:prstGeom>
        </p:spPr>
      </p:pic>
      <p:pic>
        <p:nvPicPr>
          <p:cNvPr id="4" name="Рисунок 3" descr="осень 0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32656"/>
            <a:ext cx="3648405" cy="2736304"/>
          </a:xfrm>
          <a:prstGeom prst="rect">
            <a:avLst/>
          </a:prstGeom>
        </p:spPr>
      </p:pic>
      <p:pic>
        <p:nvPicPr>
          <p:cNvPr id="5" name="Рисунок 4" descr="осень 0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3429000"/>
            <a:ext cx="3960440" cy="29703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332656"/>
            <a:ext cx="2520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Вторая младшая группа</a:t>
            </a:r>
          </a:p>
          <a:p>
            <a:r>
              <a:rPr lang="ru-RU" dirty="0" smtClean="0"/>
              <a:t>«Колобки»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404664"/>
            <a:ext cx="2734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Старшая группа  «Грибы»,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2708920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«Овощи»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6021288"/>
            <a:ext cx="2874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«Лисички»  старшая группа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6165304"/>
            <a:ext cx="3543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«Осенние цветы»  старшая группа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ень 020.jpg"/>
          <p:cNvPicPr>
            <a:picLocks noChangeAspect="1"/>
          </p:cNvPicPr>
          <p:nvPr/>
        </p:nvPicPr>
        <p:blipFill>
          <a:blip r:embed="rId3" cstate="print"/>
          <a:srcRect l="1744" t="6092" b="3210"/>
          <a:stretch>
            <a:fillRect/>
          </a:stretch>
        </p:blipFill>
        <p:spPr>
          <a:xfrm>
            <a:off x="467544" y="404664"/>
            <a:ext cx="4272475" cy="2957867"/>
          </a:xfrm>
          <a:prstGeom prst="rect">
            <a:avLst/>
          </a:prstGeom>
        </p:spPr>
      </p:pic>
      <p:pic>
        <p:nvPicPr>
          <p:cNvPr id="4" name="Рисунок 3" descr="осень 021.jpg"/>
          <p:cNvPicPr>
            <a:picLocks noChangeAspect="1"/>
          </p:cNvPicPr>
          <p:nvPr/>
        </p:nvPicPr>
        <p:blipFill>
          <a:blip r:embed="rId4" cstate="print"/>
          <a:srcRect l="8498"/>
          <a:stretch>
            <a:fillRect/>
          </a:stretch>
        </p:blipFill>
        <p:spPr>
          <a:xfrm>
            <a:off x="683568" y="3429000"/>
            <a:ext cx="3876717" cy="3177568"/>
          </a:xfrm>
          <a:prstGeom prst="rect">
            <a:avLst/>
          </a:prstGeom>
        </p:spPr>
      </p:pic>
      <p:pic>
        <p:nvPicPr>
          <p:cNvPr id="5" name="Рисунок 4" descr="осень 0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404664"/>
            <a:ext cx="3840427" cy="2880320"/>
          </a:xfrm>
          <a:prstGeom prst="rect">
            <a:avLst/>
          </a:prstGeom>
        </p:spPr>
      </p:pic>
      <p:pic>
        <p:nvPicPr>
          <p:cNvPr id="6" name="Рисунок 5" descr="осень 049.jpg"/>
          <p:cNvPicPr>
            <a:picLocks noChangeAspect="1"/>
          </p:cNvPicPr>
          <p:nvPr/>
        </p:nvPicPr>
        <p:blipFill>
          <a:blip r:embed="rId6" cstate="print"/>
          <a:srcRect l="12636" t="4438" r="4149"/>
          <a:stretch>
            <a:fillRect/>
          </a:stretch>
        </p:blipFill>
        <p:spPr>
          <a:xfrm>
            <a:off x="5148064" y="3573016"/>
            <a:ext cx="3600400" cy="3100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4088" y="476672"/>
            <a:ext cx="2744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«Птички»  старшая группа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3501008"/>
            <a:ext cx="1188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«Грибы » 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3501008"/>
            <a:ext cx="153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«На полянке»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«Сова»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228184" y="3501008"/>
            <a:ext cx="1726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Старшая группа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55776" y="3501008"/>
            <a:ext cx="169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средняя группа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547664" y="692696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Средняя группа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410</Words>
  <Application>Microsoft Office PowerPoint</Application>
  <PresentationFormat>Экран (4:3)</PresentationFormat>
  <Paragraphs>92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44</cp:revision>
  <dcterms:created xsi:type="dcterms:W3CDTF">2015-10-24T17:17:31Z</dcterms:created>
  <dcterms:modified xsi:type="dcterms:W3CDTF">2015-10-26T21:55:15Z</dcterms:modified>
</cp:coreProperties>
</file>